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7" r:id="rId3"/>
    <p:sldId id="287" r:id="rId4"/>
    <p:sldId id="290" r:id="rId5"/>
    <p:sldId id="291" r:id="rId6"/>
    <p:sldId id="292" r:id="rId7"/>
    <p:sldId id="295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24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7_#color-2109&amp;708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11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14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23160" y="18288"/>
                </a:lnTo>
                <a:cubicBezTo>
                  <a:pt x="2496312" y="0"/>
                  <a:pt x="2560320" y="-9144"/>
                  <a:pt x="2633472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Rectangle 41672_#color-2109&amp;717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41674_#color-2109&amp;720"/>
          <p:cNvSpPr/>
          <p:nvPr>
            <p:custDataLst>
              <p:tags r:id="rId6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41673_#color-2109&amp;723"/>
          <p:cNvSpPr/>
          <p:nvPr>
            <p:custDataLst>
              <p:tags r:id="rId7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true"/>
          </p:cNvSpPr>
          <p:nvPr>
            <p:ph type="ctrTitle" hasCustomPrompt="true"/>
            <p:custDataLst>
              <p:tags r:id="rId8"/>
            </p:custDataLst>
          </p:nvPr>
        </p:nvSpPr>
        <p:spPr>
          <a:xfrm>
            <a:off x="838200" y="2197848"/>
            <a:ext cx="10515600" cy="1847625"/>
          </a:xfrm>
        </p:spPr>
        <p:txBody>
          <a:bodyPr wrap="square" anchor="b" anchorCtr="false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true"/>
          </p:cNvSpPr>
          <p:nvPr>
            <p:ph type="body" sz="quarter" idx="17" hasCustomPrompt="true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anchor="b">
            <a:normAutofit/>
          </a:bodyPr>
          <a:lstStyle>
            <a:lvl1pPr algn="l">
              <a:defRPr sz="3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 hasCustomPrompt="true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true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true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true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77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Rectangle 41676_#color-2109&amp;780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tx2">
              <a:lumMod val="25000"/>
              <a:lumOff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Rectangle 1_#color-2109&amp;783"/>
          <p:cNvSpPr/>
          <p:nvPr>
            <p:custDataLst>
              <p:tags r:id="rId4"/>
            </p:custDataLst>
          </p:nvPr>
        </p:nvSpPr>
        <p:spPr>
          <a:xfrm>
            <a:off x="3593592" y="6144768"/>
            <a:ext cx="5266944" cy="713232"/>
          </a:xfrm>
          <a:custGeom>
            <a:avLst/>
            <a:gdLst/>
            <a:ahLst/>
            <a:cxnLst/>
            <a:rect l="l" t="t" r="r" b="b"/>
            <a:pathLst>
              <a:path w="5266944" h="713232">
                <a:moveTo>
                  <a:pt x="5266944" y="713232"/>
                </a:moveTo>
                <a:lnTo>
                  <a:pt x="0" y="713232"/>
                </a:lnTo>
                <a:lnTo>
                  <a:pt x="2459736" y="9144"/>
                </a:lnTo>
                <a:cubicBezTo>
                  <a:pt x="2505456" y="0"/>
                  <a:pt x="2551176" y="0"/>
                  <a:pt x="2596896" y="9144"/>
                </a:cubicBezTo>
                <a:lnTo>
                  <a:pt x="5266944" y="713232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2_#color-2109&amp;786"/>
          <p:cNvSpPr/>
          <p:nvPr>
            <p:custDataLst>
              <p:tags r:id="rId5"/>
            </p:custDataLst>
          </p:nvPr>
        </p:nvSpPr>
        <p:spPr>
          <a:xfrm>
            <a:off x="5129784" y="0"/>
            <a:ext cx="1993392" cy="521208"/>
          </a:xfrm>
          <a:custGeom>
            <a:avLst/>
            <a:gdLst/>
            <a:ahLst/>
            <a:cxnLst/>
            <a:rect l="l" t="t" r="r" b="b"/>
            <a:pathLst>
              <a:path w="1993392" h="521208">
                <a:moveTo>
                  <a:pt x="1993392" y="0"/>
                </a:moveTo>
                <a:lnTo>
                  <a:pt x="1060704" y="512064"/>
                </a:lnTo>
                <a:cubicBezTo>
                  <a:pt x="1024128" y="530352"/>
                  <a:pt x="978408" y="530352"/>
                  <a:pt x="941832" y="512064"/>
                </a:cubicBezTo>
                <a:lnTo>
                  <a:pt x="0" y="0"/>
                </a:lnTo>
                <a:lnTo>
                  <a:pt x="1993392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2" name="Rectangle 41673_#color-2109&amp;789"/>
          <p:cNvSpPr/>
          <p:nvPr>
            <p:custDataLst>
              <p:tags r:id="rId6"/>
            </p:custDataLst>
          </p:nvPr>
        </p:nvSpPr>
        <p:spPr>
          <a:xfrm>
            <a:off x="2176272" y="1545336"/>
            <a:ext cx="868680" cy="868680"/>
          </a:xfrm>
          <a:custGeom>
            <a:avLst/>
            <a:gdLst/>
            <a:ahLst/>
            <a:cxnLst/>
            <a:rect l="l" t="t" r="r" b="b"/>
            <a:pathLst>
              <a:path w="868680" h="868680">
                <a:moveTo>
                  <a:pt x="18288" y="475488"/>
                </a:moveTo>
                <a:cubicBezTo>
                  <a:pt x="-9144" y="448056"/>
                  <a:pt x="-9144" y="420624"/>
                  <a:pt x="18288" y="402336"/>
                </a:cubicBezTo>
                <a:lnTo>
                  <a:pt x="402336" y="18288"/>
                </a:lnTo>
                <a:cubicBezTo>
                  <a:pt x="420624" y="-9144"/>
                  <a:pt x="448056" y="-9144"/>
                  <a:pt x="475488" y="18288"/>
                </a:cubicBezTo>
                <a:lnTo>
                  <a:pt x="859536" y="402336"/>
                </a:lnTo>
                <a:cubicBezTo>
                  <a:pt x="877824" y="420624"/>
                  <a:pt x="877824" y="448056"/>
                  <a:pt x="859536" y="475488"/>
                </a:cubicBezTo>
                <a:lnTo>
                  <a:pt x="475488" y="859536"/>
                </a:lnTo>
                <a:cubicBezTo>
                  <a:pt x="448056" y="877824"/>
                  <a:pt x="420624" y="877824"/>
                  <a:pt x="402336" y="859536"/>
                </a:cubicBezTo>
                <a:lnTo>
                  <a:pt x="18288" y="47548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3" name="Rectangle 41674_#color-2109&amp;792"/>
          <p:cNvSpPr/>
          <p:nvPr>
            <p:custDataLst>
              <p:tags r:id="rId7"/>
            </p:custDataLst>
          </p:nvPr>
        </p:nvSpPr>
        <p:spPr>
          <a:xfrm>
            <a:off x="9326880" y="4882896"/>
            <a:ext cx="594360" cy="594360"/>
          </a:xfrm>
          <a:custGeom>
            <a:avLst/>
            <a:gdLst/>
            <a:ahLst/>
            <a:cxnLst/>
            <a:rect l="l" t="t" r="r" b="b"/>
            <a:pathLst>
              <a:path w="594360" h="594360">
                <a:moveTo>
                  <a:pt x="18288" y="329184"/>
                </a:moveTo>
                <a:cubicBezTo>
                  <a:pt x="-9144" y="310896"/>
                  <a:pt x="-9144" y="283464"/>
                  <a:pt x="18288" y="256032"/>
                </a:cubicBezTo>
                <a:lnTo>
                  <a:pt x="256032" y="18288"/>
                </a:lnTo>
                <a:cubicBezTo>
                  <a:pt x="283464" y="-9144"/>
                  <a:pt x="310896" y="-9144"/>
                  <a:pt x="329184" y="18288"/>
                </a:cubicBezTo>
                <a:lnTo>
                  <a:pt x="576072" y="256032"/>
                </a:lnTo>
                <a:cubicBezTo>
                  <a:pt x="594360" y="283464"/>
                  <a:pt x="594360" y="310896"/>
                  <a:pt x="576072" y="329184"/>
                </a:cubicBezTo>
                <a:lnTo>
                  <a:pt x="329184" y="576072"/>
                </a:lnTo>
                <a:cubicBezTo>
                  <a:pt x="310896" y="594360"/>
                  <a:pt x="283464" y="594360"/>
                  <a:pt x="256032" y="576072"/>
                </a:cubicBezTo>
                <a:lnTo>
                  <a:pt x="18288" y="329184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true"/>
          </p:cNvSpPr>
          <p:nvPr>
            <p:ph type="ctrTitle" hasCustomPrompt="true"/>
            <p:custDataLst>
              <p:tags r:id="rId8"/>
            </p:custDataLst>
          </p:nvPr>
        </p:nvSpPr>
        <p:spPr>
          <a:xfrm>
            <a:off x="838200" y="2245473"/>
            <a:ext cx="10515000" cy="18000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7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署名占位符 10"/>
          <p:cNvSpPr>
            <a:spLocks noGrp="true"/>
          </p:cNvSpPr>
          <p:nvPr>
            <p:ph type="body" sz="quarter" idx="17" hasCustomPrompt="true"/>
            <p:custDataLst>
              <p:tags r:id="rId12"/>
            </p:custDataLst>
          </p:nvPr>
        </p:nvSpPr>
        <p:spPr>
          <a:xfrm>
            <a:off x="835152" y="4302506"/>
            <a:ext cx="10515600" cy="53098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675_#color-2109&amp;726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5" name="#项图片_#color-2109&amp;741"/>
          <p:cNvSpPr/>
          <p:nvPr>
            <p:custDataLst>
              <p:tags r:id="rId3"/>
            </p:custDataLst>
          </p:nvPr>
        </p:nvSpPr>
        <p:spPr>
          <a:xfrm>
            <a:off x="2980944" y="1188720"/>
            <a:ext cx="1325880" cy="1325880"/>
          </a:xfrm>
          <a:custGeom>
            <a:avLst/>
            <a:gdLst/>
            <a:ahLst/>
            <a:cxnLst/>
            <a:rect l="l" t="t" r="r" b="b"/>
            <a:pathLst>
              <a:path w="1325880" h="1325880">
                <a:moveTo>
                  <a:pt x="36576" y="749808"/>
                </a:moveTo>
                <a:cubicBezTo>
                  <a:pt x="-9144" y="704088"/>
                  <a:pt x="-9144" y="621792"/>
                  <a:pt x="36576" y="576072"/>
                </a:cubicBezTo>
                <a:lnTo>
                  <a:pt x="576072" y="36576"/>
                </a:lnTo>
                <a:cubicBezTo>
                  <a:pt x="621792" y="-9144"/>
                  <a:pt x="704088" y="-9144"/>
                  <a:pt x="749808" y="36576"/>
                </a:cubicBezTo>
                <a:lnTo>
                  <a:pt x="1289304" y="576072"/>
                </a:lnTo>
                <a:cubicBezTo>
                  <a:pt x="1335024" y="621792"/>
                  <a:pt x="1335024" y="704088"/>
                  <a:pt x="1289304" y="749808"/>
                </a:cubicBezTo>
                <a:lnTo>
                  <a:pt x="749808" y="1289304"/>
                </a:lnTo>
                <a:cubicBezTo>
                  <a:pt x="704088" y="1335024"/>
                  <a:pt x="621792" y="1335024"/>
                  <a:pt x="576072" y="1289304"/>
                </a:cubicBezTo>
                <a:lnTo>
                  <a:pt x="36576" y="74980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#项图片_#color-2109&amp;744"/>
          <p:cNvSpPr/>
          <p:nvPr>
            <p:custDataLst>
              <p:tags r:id="rId4"/>
            </p:custDataLst>
          </p:nvPr>
        </p:nvSpPr>
        <p:spPr>
          <a:xfrm>
            <a:off x="1563624" y="3227832"/>
            <a:ext cx="2569464" cy="2569464"/>
          </a:xfrm>
          <a:custGeom>
            <a:avLst/>
            <a:gdLst/>
            <a:ahLst/>
            <a:cxnLst/>
            <a:rect l="l" t="t" r="r" b="b"/>
            <a:pathLst>
              <a:path w="2569464" h="2569464">
                <a:moveTo>
                  <a:pt x="36576" y="1371600"/>
                </a:moveTo>
                <a:cubicBezTo>
                  <a:pt x="-9144" y="1325880"/>
                  <a:pt x="-9144" y="1243584"/>
                  <a:pt x="36576" y="1197864"/>
                </a:cubicBezTo>
                <a:lnTo>
                  <a:pt x="1197864" y="36576"/>
                </a:lnTo>
                <a:cubicBezTo>
                  <a:pt x="1243584" y="-9144"/>
                  <a:pt x="1325880" y="-9144"/>
                  <a:pt x="1371600" y="36576"/>
                </a:cubicBezTo>
                <a:lnTo>
                  <a:pt x="2532888" y="1197864"/>
                </a:lnTo>
                <a:cubicBezTo>
                  <a:pt x="2578608" y="1243584"/>
                  <a:pt x="2578608" y="1325880"/>
                  <a:pt x="2532888" y="1371600"/>
                </a:cubicBezTo>
                <a:lnTo>
                  <a:pt x="1371600" y="2532888"/>
                </a:lnTo>
                <a:cubicBezTo>
                  <a:pt x="1325880" y="2578608"/>
                  <a:pt x="1243584" y="2578608"/>
                  <a:pt x="1197864" y="2532888"/>
                </a:cubicBezTo>
                <a:lnTo>
                  <a:pt x="36576" y="137160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#项图片_#color-2109&amp;747"/>
          <p:cNvSpPr/>
          <p:nvPr>
            <p:custDataLst>
              <p:tags r:id="rId5"/>
            </p:custDataLst>
          </p:nvPr>
        </p:nvSpPr>
        <p:spPr>
          <a:xfrm>
            <a:off x="1051560" y="2862072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18288" y="603504"/>
                </a:moveTo>
                <a:cubicBezTo>
                  <a:pt x="-9144" y="585216"/>
                  <a:pt x="-9144" y="557784"/>
                  <a:pt x="18288" y="530352"/>
                </a:cubicBezTo>
                <a:lnTo>
                  <a:pt x="530352" y="18288"/>
                </a:lnTo>
                <a:cubicBezTo>
                  <a:pt x="557784" y="-9144"/>
                  <a:pt x="585216" y="-9144"/>
                  <a:pt x="603504" y="18288"/>
                </a:cubicBezTo>
                <a:lnTo>
                  <a:pt x="1124712" y="530352"/>
                </a:lnTo>
                <a:cubicBezTo>
                  <a:pt x="1143000" y="557784"/>
                  <a:pt x="1143000" y="585216"/>
                  <a:pt x="1124712" y="603504"/>
                </a:cubicBezTo>
                <a:lnTo>
                  <a:pt x="603504" y="1124712"/>
                </a:lnTo>
                <a:cubicBezTo>
                  <a:pt x="585216" y="1143000"/>
                  <a:pt x="557784" y="1143000"/>
                  <a:pt x="530352" y="1124712"/>
                </a:cubicBezTo>
                <a:lnTo>
                  <a:pt x="18288" y="603504"/>
                </a:lnTo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#项图片_#color-2109&amp;750"/>
          <p:cNvSpPr/>
          <p:nvPr>
            <p:custDataLst>
              <p:tags r:id="rId6"/>
            </p:custDataLst>
          </p:nvPr>
        </p:nvSpPr>
        <p:spPr>
          <a:xfrm>
            <a:off x="1618488" y="2194560"/>
            <a:ext cx="2459736" cy="2459736"/>
          </a:xfrm>
          <a:custGeom>
            <a:avLst/>
            <a:gdLst/>
            <a:ahLst/>
            <a:cxnLst/>
            <a:rect l="l" t="t" r="r" b="b"/>
            <a:pathLst>
              <a:path w="2459736" h="2459736">
                <a:moveTo>
                  <a:pt x="36576" y="1316736"/>
                </a:moveTo>
                <a:cubicBezTo>
                  <a:pt x="-9144" y="1271016"/>
                  <a:pt x="-9144" y="1188720"/>
                  <a:pt x="36576" y="1143000"/>
                </a:cubicBezTo>
                <a:lnTo>
                  <a:pt x="1143000" y="36576"/>
                </a:lnTo>
                <a:cubicBezTo>
                  <a:pt x="1188720" y="-9144"/>
                  <a:pt x="1271016" y="-9144"/>
                  <a:pt x="1316736" y="36576"/>
                </a:cubicBezTo>
                <a:lnTo>
                  <a:pt x="2423160" y="1143000"/>
                </a:lnTo>
                <a:cubicBezTo>
                  <a:pt x="2468880" y="1188720"/>
                  <a:pt x="2468880" y="1271016"/>
                  <a:pt x="2423160" y="1316736"/>
                </a:cubicBezTo>
                <a:lnTo>
                  <a:pt x="1316736" y="2423160"/>
                </a:lnTo>
                <a:cubicBezTo>
                  <a:pt x="1271016" y="2468880"/>
                  <a:pt x="1188720" y="2468880"/>
                  <a:pt x="1143000" y="2423160"/>
                </a:cubicBezTo>
                <a:lnTo>
                  <a:pt x="36576" y="1316736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true"/>
          </p:cNvSpPr>
          <p:nvPr>
            <p:ph type="title" hasCustomPrompt="true"/>
            <p:custDataLst>
              <p:tags r:id="rId7"/>
            </p:custDataLst>
          </p:nvPr>
        </p:nvSpPr>
        <p:spPr>
          <a:xfrm>
            <a:off x="1618488" y="2167128"/>
            <a:ext cx="2459736" cy="2505456"/>
          </a:xfrm>
        </p:spPr>
        <p:txBody>
          <a:bodyPr wrap="square" anchor="ctr">
            <a:normAutofit/>
          </a:bodyPr>
          <a:lstStyle>
            <a:lvl1pPr algn="ctr">
              <a:defRPr sz="36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true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true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true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675_#color-2109&amp;753"/>
          <p:cNvSpPr/>
          <p:nvPr>
            <p:custDataLst>
              <p:tags r:id="rId2"/>
            </p:custDataLst>
          </p:nvPr>
        </p:nvSpPr>
        <p:spPr>
          <a:xfrm>
            <a:off x="1335024" y="0"/>
            <a:ext cx="9518904" cy="6858000"/>
          </a:xfrm>
          <a:custGeom>
            <a:avLst/>
            <a:gdLst/>
            <a:ahLst/>
            <a:cxnLst/>
            <a:rect l="l" t="t" r="r" b="b"/>
            <a:pathLst>
              <a:path w="9518904" h="6858000">
                <a:moveTo>
                  <a:pt x="3337560" y="0"/>
                </a:moveTo>
                <a:lnTo>
                  <a:pt x="3319272" y="0"/>
                </a:lnTo>
                <a:lnTo>
                  <a:pt x="73152" y="3246120"/>
                </a:lnTo>
                <a:cubicBezTo>
                  <a:pt x="-27432" y="3346704"/>
                  <a:pt x="-27432" y="3511296"/>
                  <a:pt x="73152" y="3611880"/>
                </a:cubicBezTo>
                <a:lnTo>
                  <a:pt x="3319272" y="6858000"/>
                </a:lnTo>
                <a:lnTo>
                  <a:pt x="3337560" y="6858000"/>
                </a:lnTo>
                <a:lnTo>
                  <a:pt x="82296" y="3602736"/>
                </a:lnTo>
                <a:cubicBezTo>
                  <a:pt x="-9144" y="3502152"/>
                  <a:pt x="-9144" y="3355848"/>
                  <a:pt x="82296" y="3255264"/>
                </a:cubicBezTo>
                <a:lnTo>
                  <a:pt x="3337560" y="0"/>
                </a:lnTo>
                <a:moveTo>
                  <a:pt x="6181344" y="6858000"/>
                </a:moveTo>
                <a:lnTo>
                  <a:pt x="9436608" y="3602736"/>
                </a:lnTo>
                <a:cubicBezTo>
                  <a:pt x="9537192" y="3502152"/>
                  <a:pt x="9537192" y="3355848"/>
                  <a:pt x="9436608" y="3255264"/>
                </a:cubicBezTo>
                <a:lnTo>
                  <a:pt x="6181344" y="0"/>
                </a:lnTo>
                <a:lnTo>
                  <a:pt x="6199632" y="0"/>
                </a:lnTo>
                <a:lnTo>
                  <a:pt x="9445752" y="3246120"/>
                </a:lnTo>
                <a:cubicBezTo>
                  <a:pt x="9546336" y="3346704"/>
                  <a:pt x="9546336" y="3511296"/>
                  <a:pt x="9445752" y="3611880"/>
                </a:cubicBezTo>
                <a:lnTo>
                  <a:pt x="6199632" y="6858000"/>
                </a:lnTo>
                <a:lnTo>
                  <a:pt x="6181344" y="6858000"/>
                </a:lnTo>
              </a:path>
            </a:pathLst>
          </a:custGeom>
          <a:solidFill>
            <a:schemeClr val="accent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Rectangle 41676_#color-2109&amp;756"/>
          <p:cNvSpPr/>
          <p:nvPr>
            <p:custDataLst>
              <p:tags r:id="rId3"/>
            </p:custDataLst>
          </p:nvPr>
        </p:nvSpPr>
        <p:spPr>
          <a:xfrm>
            <a:off x="0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2743200" y="0"/>
                </a:moveTo>
                <a:lnTo>
                  <a:pt x="2724912" y="0"/>
                </a:lnTo>
                <a:lnTo>
                  <a:pt x="0" y="2724912"/>
                </a:lnTo>
                <a:lnTo>
                  <a:pt x="0" y="2743200"/>
                </a:lnTo>
                <a:lnTo>
                  <a:pt x="2743200" y="0"/>
                </a:lnTo>
                <a:moveTo>
                  <a:pt x="0" y="4114800"/>
                </a:moveTo>
                <a:lnTo>
                  <a:pt x="0" y="4133088"/>
                </a:lnTo>
                <a:lnTo>
                  <a:pt x="2724912" y="6858000"/>
                </a:lnTo>
                <a:lnTo>
                  <a:pt x="2743200" y="6858000"/>
                </a:lnTo>
                <a:lnTo>
                  <a:pt x="0" y="4114800"/>
                </a:lnTo>
                <a:moveTo>
                  <a:pt x="9445752" y="6858000"/>
                </a:moveTo>
                <a:lnTo>
                  <a:pt x="9464040" y="6858000"/>
                </a:lnTo>
                <a:lnTo>
                  <a:pt x="12188952" y="4123944"/>
                </a:lnTo>
                <a:lnTo>
                  <a:pt x="12188952" y="4105656"/>
                </a:lnTo>
                <a:lnTo>
                  <a:pt x="9445752" y="6858000"/>
                </a:lnTo>
                <a:moveTo>
                  <a:pt x="12188952" y="2752344"/>
                </a:moveTo>
                <a:lnTo>
                  <a:pt x="9445752" y="0"/>
                </a:lnTo>
                <a:lnTo>
                  <a:pt x="9464040" y="0"/>
                </a:lnTo>
                <a:lnTo>
                  <a:pt x="12188952" y="2734056"/>
                </a:lnTo>
                <a:lnTo>
                  <a:pt x="12188952" y="2752344"/>
                </a:lnTo>
              </a:path>
            </a:pathLst>
          </a:custGeom>
          <a:solidFill>
            <a:schemeClr val="accent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图片_#color-2109&amp;759"/>
          <p:cNvSpPr/>
          <p:nvPr>
            <p:custDataLst>
              <p:tags r:id="rId4"/>
            </p:custDataLst>
          </p:nvPr>
        </p:nvSpPr>
        <p:spPr>
          <a:xfrm>
            <a:off x="5294376" y="1618488"/>
            <a:ext cx="1600200" cy="1600200"/>
          </a:xfrm>
          <a:custGeom>
            <a:avLst/>
            <a:gdLst/>
            <a:ahLst/>
            <a:cxnLst/>
            <a:rect l="l" t="t" r="r" b="b"/>
            <a:pathLst>
              <a:path w="1600200" h="1600200">
                <a:moveTo>
                  <a:pt x="36576" y="886968"/>
                </a:moveTo>
                <a:cubicBezTo>
                  <a:pt x="-9144" y="841248"/>
                  <a:pt x="-9144" y="758952"/>
                  <a:pt x="36576" y="704088"/>
                </a:cubicBezTo>
                <a:lnTo>
                  <a:pt x="704088" y="36576"/>
                </a:lnTo>
                <a:cubicBezTo>
                  <a:pt x="758952" y="-9144"/>
                  <a:pt x="841248" y="-9144"/>
                  <a:pt x="886968" y="36576"/>
                </a:cubicBezTo>
                <a:lnTo>
                  <a:pt x="1563624" y="704088"/>
                </a:lnTo>
                <a:cubicBezTo>
                  <a:pt x="1609344" y="758952"/>
                  <a:pt x="1609344" y="841248"/>
                  <a:pt x="1563624" y="886968"/>
                </a:cubicBezTo>
                <a:lnTo>
                  <a:pt x="886968" y="1563624"/>
                </a:lnTo>
                <a:cubicBezTo>
                  <a:pt x="841248" y="1609344"/>
                  <a:pt x="758952" y="1609344"/>
                  <a:pt x="704088" y="1563624"/>
                </a:cubicBezTo>
                <a:lnTo>
                  <a:pt x="36576" y="886968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Rectangle 41678_#color-2109&amp;762"/>
          <p:cNvSpPr/>
          <p:nvPr>
            <p:custDataLst>
              <p:tags r:id="rId5"/>
            </p:custDataLst>
          </p:nvPr>
        </p:nvSpPr>
        <p:spPr>
          <a:xfrm>
            <a:off x="4855464" y="176479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8288" y="265176"/>
                </a:moveTo>
                <a:cubicBezTo>
                  <a:pt x="-9144" y="246888"/>
                  <a:pt x="-9144" y="210312"/>
                  <a:pt x="18288" y="192024"/>
                </a:cubicBezTo>
                <a:lnTo>
                  <a:pt x="192024" y="18288"/>
                </a:lnTo>
                <a:cubicBezTo>
                  <a:pt x="210312" y="-9144"/>
                  <a:pt x="246888" y="-9144"/>
                  <a:pt x="265176" y="18288"/>
                </a:cubicBezTo>
                <a:lnTo>
                  <a:pt x="448056" y="192024"/>
                </a:lnTo>
                <a:cubicBezTo>
                  <a:pt x="466344" y="210312"/>
                  <a:pt x="466344" y="246888"/>
                  <a:pt x="448056" y="265176"/>
                </a:cubicBezTo>
                <a:lnTo>
                  <a:pt x="265176" y="448056"/>
                </a:lnTo>
                <a:cubicBezTo>
                  <a:pt x="246888" y="466344"/>
                  <a:pt x="210312" y="466344"/>
                  <a:pt x="192024" y="448056"/>
                </a:cubicBezTo>
                <a:lnTo>
                  <a:pt x="18288" y="265176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12" name="Rectangle 41679_#color-2109&amp;765"/>
          <p:cNvSpPr/>
          <p:nvPr>
            <p:custDataLst>
              <p:tags r:id="rId6"/>
            </p:custDataLst>
          </p:nvPr>
        </p:nvSpPr>
        <p:spPr>
          <a:xfrm>
            <a:off x="6922008" y="271576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9144" y="137160"/>
                </a:moveTo>
                <a:cubicBezTo>
                  <a:pt x="0" y="118872"/>
                  <a:pt x="0" y="109728"/>
                  <a:pt x="9144" y="100584"/>
                </a:cubicBezTo>
                <a:lnTo>
                  <a:pt x="100584" y="9144"/>
                </a:lnTo>
                <a:cubicBezTo>
                  <a:pt x="109728" y="0"/>
                  <a:pt x="118872" y="0"/>
                  <a:pt x="137160" y="9144"/>
                </a:cubicBezTo>
                <a:lnTo>
                  <a:pt x="219456" y="100584"/>
                </a:lnTo>
                <a:cubicBezTo>
                  <a:pt x="228600" y="109728"/>
                  <a:pt x="228600" y="118872"/>
                  <a:pt x="219456" y="137160"/>
                </a:cubicBezTo>
                <a:lnTo>
                  <a:pt x="137160" y="219456"/>
                </a:lnTo>
                <a:cubicBezTo>
                  <a:pt x="118872" y="228600"/>
                  <a:pt x="109728" y="228600"/>
                  <a:pt x="100584" y="219456"/>
                </a:cubicBezTo>
                <a:lnTo>
                  <a:pt x="9144" y="137160"/>
                </a:lnTo>
              </a:path>
            </a:pathLst>
          </a:custGeom>
          <a:solidFill>
            <a:schemeClr val="accent1">
              <a:alpha val="50000"/>
            </a:schemeClr>
          </a:solidFill>
        </p:spPr>
      </p:sp>
      <p:sp>
        <p:nvSpPr>
          <p:cNvPr id="2" name="标题 1"/>
          <p:cNvSpPr>
            <a:spLocks noGrp="true"/>
          </p:cNvSpPr>
          <p:nvPr>
            <p:ph type="title"/>
            <p:custDataLst>
              <p:tags r:id="rId7"/>
            </p:custDataLst>
          </p:nvPr>
        </p:nvSpPr>
        <p:spPr>
          <a:xfrm>
            <a:off x="1526400" y="3702812"/>
            <a:ext cx="9144000" cy="2442717"/>
          </a:xfrm>
        </p:spPr>
        <p:txBody>
          <a:bodyPr wrap="square" anchor="t">
            <a:normAutofit/>
          </a:bodyPr>
          <a:lstStyle>
            <a:lvl1pPr algn="ctr">
              <a:defRPr sz="46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true"/>
          </p:cNvSpPr>
          <p:nvPr>
            <p:ph type="body" sz="quarter" idx="13" hasCustomPrompt="true"/>
            <p:custDataLst>
              <p:tags r:id="rId8"/>
            </p:custDataLst>
          </p:nvPr>
        </p:nvSpPr>
        <p:spPr>
          <a:xfrm>
            <a:off x="5269993" y="1554988"/>
            <a:ext cx="1652016" cy="1600200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53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true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true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true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3600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true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true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true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true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8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_#color-2109&amp;768"/>
          <p:cNvSpPr/>
          <p:nvPr>
            <p:custDataLst>
              <p:tags r:id="rId12"/>
            </p:custDataLst>
          </p:nvPr>
        </p:nvSpPr>
        <p:spPr>
          <a:xfrm>
            <a:off x="192024" y="0"/>
            <a:ext cx="1389888" cy="694944"/>
          </a:xfrm>
          <a:custGeom>
            <a:avLst/>
            <a:gdLst/>
            <a:ahLst/>
            <a:cxnLst/>
            <a:rect l="l" t="t" r="r" b="b"/>
            <a:pathLst>
              <a:path w="1389888" h="694944">
                <a:moveTo>
                  <a:pt x="0" y="0"/>
                </a:moveTo>
                <a:cubicBezTo>
                  <a:pt x="0" y="36576"/>
                  <a:pt x="9144" y="64008"/>
                  <a:pt x="36576" y="91440"/>
                </a:cubicBezTo>
                <a:lnTo>
                  <a:pt x="603504" y="658368"/>
                </a:lnTo>
                <a:cubicBezTo>
                  <a:pt x="658368" y="713232"/>
                  <a:pt x="740664" y="713232"/>
                  <a:pt x="786384" y="658368"/>
                </a:cubicBezTo>
                <a:lnTo>
                  <a:pt x="1353312" y="91440"/>
                </a:lnTo>
                <a:cubicBezTo>
                  <a:pt x="1380744" y="64008"/>
                  <a:pt x="1389888" y="36576"/>
                  <a:pt x="1389888" y="0"/>
                </a:cubicBezTo>
                <a:lnTo>
                  <a:pt x="0" y="0"/>
                </a:lnTo>
              </a:path>
            </a:pathLst>
          </a:custGeom>
          <a:solidFill>
            <a:schemeClr val="accent1">
              <a:alpha val="40000"/>
            </a:schemeClr>
          </a:solidFill>
        </p:spPr>
      </p:sp>
      <p:sp>
        <p:nvSpPr>
          <p:cNvPr id="10" name="图片_#color-2109&amp;771"/>
          <p:cNvSpPr/>
          <p:nvPr>
            <p:custDataLst>
              <p:tags r:id="rId13"/>
            </p:custDataLst>
          </p:nvPr>
        </p:nvSpPr>
        <p:spPr>
          <a:xfrm>
            <a:off x="9674352" y="5788152"/>
            <a:ext cx="2249424" cy="1069848"/>
          </a:xfrm>
          <a:custGeom>
            <a:avLst/>
            <a:gdLst/>
            <a:ahLst/>
            <a:cxnLst/>
            <a:rect l="l" t="t" r="r" b="b"/>
            <a:pathLst>
              <a:path w="2249424" h="1069848">
                <a:moveTo>
                  <a:pt x="2249424" y="1069848"/>
                </a:moveTo>
                <a:lnTo>
                  <a:pt x="0" y="1069848"/>
                </a:lnTo>
                <a:lnTo>
                  <a:pt x="1033272" y="36576"/>
                </a:lnTo>
                <a:cubicBezTo>
                  <a:pt x="1088136" y="-9144"/>
                  <a:pt x="1161288" y="-9144"/>
                  <a:pt x="1216152" y="36576"/>
                </a:cubicBezTo>
                <a:lnTo>
                  <a:pt x="2249424" y="10698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11" name="图片_#color-2109&amp;774"/>
          <p:cNvSpPr/>
          <p:nvPr>
            <p:custDataLst>
              <p:tags r:id="rId14"/>
            </p:custDataLst>
          </p:nvPr>
        </p:nvSpPr>
        <p:spPr>
          <a:xfrm>
            <a:off x="1115568" y="320040"/>
            <a:ext cx="1033272" cy="1033272"/>
          </a:xfrm>
          <a:custGeom>
            <a:avLst/>
            <a:gdLst/>
            <a:ahLst/>
            <a:cxnLst/>
            <a:rect l="l" t="t" r="r" b="b"/>
            <a:pathLst>
              <a:path w="1033272" h="1033272">
                <a:moveTo>
                  <a:pt x="36576" y="612648"/>
                </a:moveTo>
                <a:cubicBezTo>
                  <a:pt x="-9144" y="557784"/>
                  <a:pt x="-9144" y="475488"/>
                  <a:pt x="36576" y="429768"/>
                </a:cubicBezTo>
                <a:lnTo>
                  <a:pt x="429768" y="36576"/>
                </a:lnTo>
                <a:cubicBezTo>
                  <a:pt x="475488" y="-9144"/>
                  <a:pt x="557784" y="-9144"/>
                  <a:pt x="612648" y="36576"/>
                </a:cubicBezTo>
                <a:lnTo>
                  <a:pt x="996696" y="429768"/>
                </a:lnTo>
                <a:cubicBezTo>
                  <a:pt x="1051560" y="475488"/>
                  <a:pt x="1051560" y="557784"/>
                  <a:pt x="996696" y="612648"/>
                </a:cubicBezTo>
                <a:lnTo>
                  <a:pt x="612648" y="996696"/>
                </a:lnTo>
                <a:cubicBezTo>
                  <a:pt x="557784" y="1051560"/>
                  <a:pt x="475488" y="1051560"/>
                  <a:pt x="429768" y="996696"/>
                </a:cubicBezTo>
                <a:lnTo>
                  <a:pt x="36576" y="612648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2" name="标题占位符 1"/>
          <p:cNvSpPr>
            <a:spLocks noGrp="true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true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ea"/>
          <a:ea typeface="+mj-ea"/>
          <a:cs typeface="+mj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8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8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7.xml"/><Relationship Id="rId4" Type="http://schemas.openxmlformats.org/officeDocument/2006/relationships/image" Target="../media/image10.e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9.emf"/><Relationship Id="rId1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8.xml"/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4.xml"/><Relationship Id="rId7" Type="http://schemas.openxmlformats.org/officeDocument/2006/relationships/image" Target="../media/image14.png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../media/image13.jpe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9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0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3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4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6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8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9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2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1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6.xml"/><Relationship Id="rId2" Type="http://schemas.openxmlformats.org/officeDocument/2006/relationships/image" Target="../media/image8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"/>
          <p:cNvSpPr>
            <a:spLocks noGrp="true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2056765"/>
            <a:ext cx="10515600" cy="2399030"/>
          </a:xfrm>
        </p:spPr>
        <p:txBody>
          <a:bodyPr wrap="square" anchor="b" anchorCtr="false">
            <a:normAutofit fontScale="9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000">
                <a:sym typeface="+mn-ea"/>
              </a:rPr>
              <a:t>教育入学“一件事”在线申报</a:t>
            </a:r>
            <a:br>
              <a:rPr lang="zh-CN" altLang="en-US" sz="7000">
                <a:sym typeface="+mn-ea"/>
              </a:rPr>
            </a:br>
            <a:r>
              <a:rPr lang="zh-CN" altLang="en-US" sz="7000">
                <a:sym typeface="+mn-ea"/>
              </a:rPr>
              <a:t>操作指南</a:t>
            </a:r>
            <a:endParaRPr lang="zh-CN" altLang="en-US" sz="70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一、查看办事指南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522605" y="1837690"/>
          <a:ext cx="4756150" cy="502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2782550" imgH="13658215" progId="Photoshop.Image.25">
                  <p:embed/>
                </p:oleObj>
              </mc:Choice>
              <mc:Fallback>
                <p:oleObj name="" r:id="rId1" imgW="12782550" imgH="13658215" progId="Photoshop.Image.25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22605" y="1837690"/>
                        <a:ext cx="4756150" cy="5020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true"/>
          <p:nvPr/>
        </p:nvSpPr>
        <p:spPr>
          <a:xfrm>
            <a:off x="6096000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立即办理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按钮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6332855" y="1837690"/>
          <a:ext cx="4265930" cy="501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12782550" imgH="15480665" progId="Photoshop.Image.25">
                  <p:embed/>
                </p:oleObj>
              </mc:Choice>
              <mc:Fallback>
                <p:oleObj name="" r:id="rId3" imgW="12782550" imgH="15480665" progId="Photoshop.Image.25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2855" y="1837690"/>
                        <a:ext cx="4265930" cy="5017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一、选择区划；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522605" y="1874520"/>
          <a:ext cx="3492500" cy="4268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2782550" imgH="16388080" progId="Photoshop.Image.25">
                  <p:embed/>
                </p:oleObj>
              </mc:Choice>
              <mc:Fallback>
                <p:oleObj name="" r:id="rId1" imgW="12782550" imgH="16388080" progId="Photoshop.Image.25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22605" y="1874520"/>
                        <a:ext cx="3492500" cy="4268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 descr="0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85" y="575310"/>
            <a:ext cx="2827020" cy="6282690"/>
          </a:xfrm>
          <a:prstGeom prst="rect">
            <a:avLst/>
          </a:prstGeom>
        </p:spPr>
      </p:pic>
      <p:sp>
        <p:nvSpPr>
          <p:cNvPr id="11" name="文本框 10"/>
          <p:cNvSpPr txBox="true"/>
          <p:nvPr/>
        </p:nvSpPr>
        <p:spPr>
          <a:xfrm>
            <a:off x="446722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二、进入申请须知页面，仔细阅读后，选择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我已知晓并同意授权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开始申报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按钮。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>
            <p:custDataLst>
              <p:tags r:id="rId1"/>
            </p:custDataLst>
          </p:nvPr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true"/>
          <p:nvPr>
            <p:custDataLst>
              <p:tags r:id="rId2"/>
            </p:custDataLst>
          </p:nvPr>
        </p:nvSpPr>
        <p:spPr>
          <a:xfrm>
            <a:off x="1149350" y="77660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一、根据实际情况选择办理情形；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 descr="10"/>
          <p:cNvPicPr>
            <a:picLocks noChangeAspect="true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2275" y="1300480"/>
            <a:ext cx="2500630" cy="5557520"/>
          </a:xfrm>
          <a:prstGeom prst="rect">
            <a:avLst/>
          </a:prstGeom>
        </p:spPr>
      </p:pic>
      <p:sp>
        <p:nvSpPr>
          <p:cNvPr id="9" name="文本框 8"/>
          <p:cNvSpPr txBox="true"/>
          <p:nvPr>
            <p:custDataLst>
              <p:tags r:id="rId5"/>
            </p:custDataLst>
          </p:nvPr>
        </p:nvSpPr>
        <p:spPr>
          <a:xfrm>
            <a:off x="5630545" y="77660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二、确认申请人账号信息；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true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21095" y="1304290"/>
            <a:ext cx="2489200" cy="55537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>
            <p:custDataLst>
              <p:tags r:id="rId1"/>
            </p:custDataLst>
          </p:nvPr>
        </p:nvSpPr>
        <p:spPr>
          <a:xfrm>
            <a:off x="522605" y="1255167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true"/>
          <p:nvPr>
            <p:custDataLst>
              <p:tags r:id="rId2"/>
            </p:custDataLst>
          </p:nvPr>
        </p:nvSpPr>
        <p:spPr>
          <a:xfrm>
            <a:off x="1199296" y="821865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一、填写报名信息，点击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下一步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true"/>
          <p:nvPr>
            <p:custDataLst>
              <p:tags r:id="rId3"/>
            </p:custDataLst>
          </p:nvPr>
        </p:nvSpPr>
        <p:spPr>
          <a:xfrm>
            <a:off x="6037605" y="821865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二、确认信息无误，选择是否接收短信提醒；点击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确认申报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10" y="1235075"/>
            <a:ext cx="2519680" cy="5622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15" y="1640205"/>
            <a:ext cx="2337435" cy="52171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>
            <p:custDataLst>
              <p:tags r:id="rId1"/>
            </p:custDataLst>
          </p:nvPr>
        </p:nvSpPr>
        <p:spPr>
          <a:xfrm>
            <a:off x="522605" y="1255167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true"/>
          <p:nvPr>
            <p:custDataLst>
              <p:tags r:id="rId2"/>
            </p:custDataLst>
          </p:nvPr>
        </p:nvSpPr>
        <p:spPr>
          <a:xfrm>
            <a:off x="1199296" y="821865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一、申报完成；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true"/>
          <p:nvPr>
            <p:custDataLst>
              <p:tags r:id="rId3"/>
            </p:custDataLst>
          </p:nvPr>
        </p:nvSpPr>
        <p:spPr>
          <a:xfrm>
            <a:off x="6037580" y="821690"/>
            <a:ext cx="5716905" cy="173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二、返回小程序首页，点击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我的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我的办件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870" y="1276350"/>
            <a:ext cx="2501900" cy="5581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710" y="1304925"/>
            <a:ext cx="2488565" cy="55530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>
            <p:custDataLst>
              <p:tags r:id="rId1"/>
            </p:custDataLst>
          </p:nvPr>
        </p:nvSpPr>
        <p:spPr>
          <a:xfrm>
            <a:off x="522605" y="1255167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true"/>
          <p:nvPr>
            <p:custDataLst>
              <p:tags r:id="rId2"/>
            </p:custDataLst>
          </p:nvPr>
        </p:nvSpPr>
        <p:spPr>
          <a:xfrm>
            <a:off x="1199296" y="821865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一、查看办件列表；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true"/>
          <p:nvPr>
            <p:custDataLst>
              <p:tags r:id="rId3"/>
            </p:custDataLst>
          </p:nvPr>
        </p:nvSpPr>
        <p:spPr>
          <a:xfrm>
            <a:off x="6037605" y="821865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二、查看办理详情；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4"/>
          <a:srcRect b="37183"/>
          <a:stretch>
            <a:fillRect/>
          </a:stretch>
        </p:blipFill>
        <p:spPr>
          <a:xfrm>
            <a:off x="6603365" y="1395730"/>
            <a:ext cx="3201035" cy="4486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075" y="1395730"/>
            <a:ext cx="4019550" cy="30099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"/>
          <p:cNvSpPr>
            <a:spLocks noGrp="true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2294255"/>
            <a:ext cx="10515600" cy="1591945"/>
          </a:xfrm>
        </p:spPr>
        <p:txBody>
          <a:bodyPr wrap="square" anchor="b" anchorCtr="fals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000">
                <a:sym typeface="+mn-ea"/>
              </a:rPr>
              <a:t>电脑端</a:t>
            </a:r>
            <a:endParaRPr lang="zh-CN" altLang="en-US" sz="70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7560"/>
            <a:ext cx="12209145" cy="6060440"/>
          </a:xfrm>
          <a:prstGeom prst="rect">
            <a:avLst/>
          </a:prstGeom>
        </p:spPr>
      </p:pic>
      <p:sp>
        <p:nvSpPr>
          <p:cNvPr id="3" name="文本框 2"/>
          <p:cNvSpPr txBox="true"/>
          <p:nvPr/>
        </p:nvSpPr>
        <p:spPr>
          <a:xfrm>
            <a:off x="0" y="0"/>
            <a:ext cx="3378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进入河南政务服务网，https://www.hnzwfw.gov.cn/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、未拥有账号的，先进行注册。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、鼠标移动到页面右上角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注册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处，在下拉菜单中选择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个人注册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6450"/>
            <a:ext cx="12192000" cy="605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输入注册信息，通过手机验证，勾选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我已阅读并同意 </a:t>
            </a:r>
            <a:r>
              <a:rPr lang="zh-CN" altLang="en-US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</a:rPr>
              <a:t>《河南省政务服务个人注册协议》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注册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按钮，在手机上打开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豫事办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APP”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扫描网页二维码，扫脸认证，完成账号注册。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2350"/>
            <a:ext cx="12191365" cy="5835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"/>
          <p:cNvSpPr>
            <a:spLocks noGrp="true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2294255"/>
            <a:ext cx="10515600" cy="1591945"/>
          </a:xfrm>
        </p:spPr>
        <p:txBody>
          <a:bodyPr wrap="square" anchor="b" anchorCtr="fals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000">
                <a:sym typeface="+mn-ea"/>
              </a:rPr>
              <a:t>手机端</a:t>
            </a:r>
            <a:endParaRPr lang="zh-CN" altLang="en-US" sz="70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5149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返回河南政务服务网首页，点击右上角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登录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5655"/>
            <a:ext cx="12213590" cy="6062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6450"/>
            <a:ext cx="12192000" cy="6051550"/>
          </a:xfrm>
          <a:prstGeom prst="rect">
            <a:avLst/>
          </a:prstGeom>
        </p:spPr>
      </p:pic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、选择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个人登录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，输入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用户名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密码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、完成验证，点击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登录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按钮；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同时支持其他三种登录方式，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豫事办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APP”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支付宝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微信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514921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在高效办成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一件事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右侧，点击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更多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&gt;&gt;”</a:t>
            </a:r>
            <a:endParaRPr lang="en-US" altLang="zh-CN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2480"/>
            <a:ext cx="12219305" cy="6065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514921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选择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个人一件事联办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 - 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在线办理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6450"/>
            <a:ext cx="12192000" cy="605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选择办理区域，点击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确定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按钮，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进入申报页面。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5815"/>
            <a:ext cx="12192635" cy="6052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认真阅读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申请须知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后，选中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我已知晓并同意授权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开始申报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5815"/>
            <a:ext cx="12192635" cy="6052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在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情形导办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页面，根据自身实际情况进行选择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下一步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6450"/>
            <a:ext cx="12192000" cy="605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在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申报对象信息确认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页面，检查自己注册账号时提供的信息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确认并下一步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按钮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0735"/>
            <a:ext cx="12192000" cy="605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0260"/>
            <a:ext cx="12191365" cy="6047740"/>
          </a:xfrm>
          <a:prstGeom prst="rect">
            <a:avLst/>
          </a:prstGeom>
        </p:spPr>
      </p:pic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、首先填写学生信息，按顺序填写表单内容。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、填写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户号（户口簿）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身份证号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后，点击右侧蓝色按钮，获取学生的户籍信息。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注意：同一学生信息禁止重复申报，请不要多人同时申报或多次申报。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、选择要填写的父母信息，至少填写一方。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、填写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户号（户口簿）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身份证号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后，点击右侧蓝色按钮，获取父母的户籍信息。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5660"/>
            <a:ext cx="12191365" cy="6022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true"/>
          <p:nvPr/>
        </p:nvSpPr>
        <p:spPr>
          <a:xfrm>
            <a:off x="3199765" y="833120"/>
            <a:ext cx="578358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sz="2400" b="1">
                <a:latin typeface="Times New Roman" panose="02020603050405020304" charset="0"/>
                <a:ea typeface="宋体" pitchFamily="2" charset="-122"/>
              </a:rPr>
              <a:t>一、豫事办</a:t>
            </a:r>
            <a:r>
              <a:rPr lang="en-US" sz="2400" b="1">
                <a:latin typeface="Times New Roman" panose="02020603050405020304" charset="0"/>
                <a:ea typeface="宋体" pitchFamily="2" charset="-122"/>
              </a:rPr>
              <a:t>APP</a:t>
            </a:r>
            <a:endParaRPr lang="en-US" sz="2400" b="1">
              <a:latin typeface="Times New Roman" panose="02020603050405020304" charset="0"/>
              <a:ea typeface="宋体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</a:rPr>
              <a:t>仅支持安卓平台。</a:t>
            </a:r>
            <a:endParaRPr lang="zh-CN" b="0">
              <a:latin typeface="仿宋" panose="02010609060101010101" charset="-122"/>
              <a:ea typeface="仿宋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</a:rPr>
              <a:t>下载方式一：已上线各大手机应用商店，可直接在手机应用商店中搜索、下载、安装；</a:t>
            </a:r>
            <a:endParaRPr lang="zh-CN" b="0">
              <a:latin typeface="仿宋" panose="02010609060101010101" charset="-122"/>
              <a:ea typeface="仿宋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</a:rPr>
              <a:t>下载方式二：使用手机浏览器扫描以下二维码。</a:t>
            </a:r>
            <a:endParaRPr lang="zh-CN" altLang="en-US" b="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983980" y="982028"/>
            <a:ext cx="173355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true"/>
          <p:nvPr/>
        </p:nvSpPr>
        <p:spPr>
          <a:xfrm>
            <a:off x="3483610" y="3406775"/>
            <a:ext cx="5825490" cy="28530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l">
              <a:lnSpc>
                <a:spcPct val="150000"/>
              </a:lnSpc>
            </a:pPr>
            <a:r>
              <a:rPr lang="zh-CN" sz="2400" b="1">
                <a:latin typeface="Times New Roman" panose="02020603050405020304" charset="0"/>
                <a:ea typeface="宋体" pitchFamily="2" charset="-122"/>
              </a:rPr>
              <a:t>二、支付宝小程序</a:t>
            </a:r>
            <a:endParaRPr lang="zh-CN" sz="2400" b="1">
              <a:latin typeface="Times New Roman" panose="02020603050405020304" charset="0"/>
              <a:ea typeface="宋体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支持安卓、苹果平台。</a:t>
            </a:r>
            <a:endParaRPr lang="zh-CN" b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打开支付宝，搜索“豫事办”，即可进入小程序。</a:t>
            </a:r>
            <a:r>
              <a:rPr lang="en-US" b="0">
                <a:latin typeface="Times New Roman" panose="02020603050405020304" charset="0"/>
                <a:ea typeface="宋体" pitchFamily="2" charset="-122"/>
                <a:cs typeface="Times New Roman" panose="02020603050405020304" charset="0"/>
              </a:rPr>
              <a:t> </a:t>
            </a:r>
            <a:endParaRPr lang="en-US" b="0">
              <a:latin typeface="Times New Roman" panose="02020603050405020304" charset="0"/>
              <a:ea typeface="宋体" pitchFamily="2" charset="-122"/>
              <a:cs typeface="Times New Roman" panose="02020603050405020304" charset="0"/>
            </a:endParaRPr>
          </a:p>
          <a:p>
            <a:pPr indent="0" algn="l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sz="2400" b="1">
                <a:latin typeface="Times New Roman" panose="02020603050405020304" charset="0"/>
                <a:ea typeface="宋体" pitchFamily="2" charset="-122"/>
              </a:rPr>
              <a:t>三、微信小程序</a:t>
            </a:r>
            <a:endParaRPr lang="zh-CN" sz="2400" b="1">
              <a:latin typeface="Times New Roman" panose="02020603050405020304" charset="0"/>
              <a:ea typeface="宋体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b="0">
                <a:latin typeface="仿宋" panose="02010609060101010101" charset="-122"/>
                <a:ea typeface="仿宋" panose="02010609060101010101" charset="-122"/>
              </a:rPr>
              <a:t>暂未上线，敬请期待。</a:t>
            </a:r>
            <a:endParaRPr lang="zh-CN" altLang="en-US" b="0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、若申请人是父母以外的其他法定监护人，请填写相关信息。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、填写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户号（户口簿）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和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身份证号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后，点击右侧蓝色按钮，获取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其他法定监护人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的户籍信息。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5660"/>
            <a:ext cx="12192000" cy="6022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2325"/>
            <a:ext cx="12192000" cy="6035675"/>
          </a:xfrm>
          <a:prstGeom prst="rect">
            <a:avLst/>
          </a:prstGeom>
        </p:spPr>
      </p:pic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、若在情形导办页面，选择了申请人有本地房产，请填写以下信息。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、填写下图</a:t>
            </a:r>
            <a:r>
              <a:rPr lang="en-US">
                <a:latin typeface="仿宋" panose="02010609060101010101" charset="-122"/>
                <a:ea typeface="仿宋" panose="02010609060101010101" charset="-122"/>
                <a:sym typeface="+mn-ea"/>
              </a:rPr>
              <a:t>“12345”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后，点击右侧蓝色按钮，核验房产信息。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注意：房产权利人必须是父母或其他法定监护人之一。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、若在情形导办页面，选择了申请人有本地居住证，请填写以下信息。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、填写</a:t>
            </a:r>
            <a:r>
              <a:rPr lang="en-US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身份证号</a:t>
            </a:r>
            <a:r>
              <a:rPr lang="en-US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后，点击右侧蓝色按钮，核验居住证信息。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注意：居住证持有人必须是父母或其他法定监护人之一。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2960"/>
            <a:ext cx="12191365" cy="6035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、申请人养老保险参保信息为非必填项。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、填写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姓名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en-US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身份证号</a:t>
            </a:r>
            <a:r>
              <a:rPr lang="en-US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后，点击右侧蓝色按钮，核验申请人参保信息。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注意：参保人必须是父母或其他法定监护人之一。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12192635" cy="6019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2960"/>
            <a:ext cx="12192000" cy="6035040"/>
          </a:xfrm>
          <a:prstGeom prst="rect">
            <a:avLst/>
          </a:prstGeom>
        </p:spPr>
      </p:pic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、表单填写完毕后，点击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确认并下一步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进入信息确认页面。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、选择是否接收短信提醒。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3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确认申报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，完成申报。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申报完成页面。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5025"/>
            <a:ext cx="12192635" cy="6022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查询办件进度。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鼠标移动到用户名上，在弹出的菜单上选择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个人中心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8675"/>
            <a:ext cx="12191365" cy="602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登录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个人中心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需要使用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豫事办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APP”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扫码后，完成人脸认证。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4075"/>
            <a:ext cx="12192635" cy="6003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我的一件事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，查看办件列表。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、点击具体办件右侧的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详情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，可查看详细信息。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5025"/>
            <a:ext cx="12192635" cy="6022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true"/>
          <p:nvPr/>
        </p:nvSpPr>
        <p:spPr>
          <a:xfrm>
            <a:off x="0" y="0"/>
            <a:ext cx="1219200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sym typeface="+mn-ea"/>
              </a:rPr>
              <a:t>、办件详情包括：基本信息、材料信息、联办进度、办理结果。</a:t>
            </a:r>
            <a:endParaRPr lang="zh-CN" altLang="en-US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6450"/>
            <a:ext cx="12191365" cy="6051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一、打开支付宝；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二、点击搜索框。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0" y="1177925"/>
            <a:ext cx="5756910" cy="5680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true"/>
          <p:nvPr>
            <p:custDataLst>
              <p:tags r:id="rId1"/>
            </p:custDataLst>
          </p:nvPr>
        </p:nvSpPr>
        <p:spPr>
          <a:xfrm>
            <a:off x="522605" y="1255167"/>
            <a:ext cx="4714215" cy="173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true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谢谢观看！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一、在搜索框中输入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豫事办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搜索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按钮。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4025900" y="904240"/>
            <a:ext cx="6334125" cy="5953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一、打开的小程序界面如右图；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点击登录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按钮；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三、完成授权，进行登录。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4062095" y="857885"/>
            <a:ext cx="5941695" cy="6000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一、登录完成后如下图；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522605" y="1863090"/>
            <a:ext cx="4318635" cy="4342765"/>
          </a:xfrm>
          <a:prstGeom prst="rect">
            <a:avLst/>
          </a:prstGeom>
        </p:spPr>
      </p:pic>
      <p:sp>
        <p:nvSpPr>
          <p:cNvPr id="6" name="文本框 5"/>
          <p:cNvSpPr txBox="true"/>
          <p:nvPr/>
        </p:nvSpPr>
        <p:spPr>
          <a:xfrm>
            <a:off x="6096000" y="1177925"/>
            <a:ext cx="514223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二、在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推荐服务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下方中间位置，向左滑动；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4035"/>
            <a:ext cx="3620770" cy="4401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一件事专区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870325" y="1177925"/>
            <a:ext cx="3931285" cy="568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237490" y="200025"/>
            <a:ext cx="1074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豫事办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APP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支付宝小程序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操作界面相同，这里以支付宝小程序为例进行介绍。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true"/>
          <p:nvPr/>
        </p:nvSpPr>
        <p:spPr>
          <a:xfrm>
            <a:off x="522605" y="1177925"/>
            <a:ext cx="4366260" cy="1608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个人一件事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二、点击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教育入学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3583305" y="669925"/>
          <a:ext cx="3525520" cy="618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12782550" imgH="23671530" progId="Photoshop.Image.25">
                  <p:embed/>
                </p:oleObj>
              </mc:Choice>
              <mc:Fallback>
                <p:oleObj name="" r:id="rId1" imgW="12782550" imgH="23671530" progId="Photoshop.Image.25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83305" y="669925"/>
                        <a:ext cx="3525520" cy="618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478.85,&quot;left&quot;:41.15,&quot;top&quot;:61.15,&quot;width&quot;:746}"/>
</p:tagLst>
</file>

<file path=ppt/tags/tag101.xml><?xml version="1.0" encoding="utf-8"?>
<p:tagLst xmlns:p="http://schemas.openxmlformats.org/presentationml/2006/main">
  <p:tag name="KSO_WM_DIAGRAM_VIRTUALLY_FRAME" val="{&quot;height&quot;:478.85,&quot;left&quot;:41.15,&quot;top&quot;:61.15,&quot;width&quot;:746}"/>
</p:tagLst>
</file>

<file path=ppt/tags/tag102.xml><?xml version="1.0" encoding="utf-8"?>
<p:tagLst xmlns:p="http://schemas.openxmlformats.org/presentationml/2006/main">
  <p:tag name="KSO_WM_DIAGRAM_VIRTUALLY_FRAME" val="{&quot;height&quot;:478.85,&quot;left&quot;:41.15,&quot;top&quot;:61.15,&quot;width&quot;:746}"/>
</p:tagLst>
</file>

<file path=ppt/tags/tag103.xml><?xml version="1.0" encoding="utf-8"?>
<p:tagLst xmlns:p="http://schemas.openxmlformats.org/presentationml/2006/main">
  <p:tag name="KSO_WM_DIAGRAM_VIRTUALLY_FRAME" val="{&quot;height&quot;:478.85,&quot;left&quot;:41.15,&quot;top&quot;:61.15,&quot;width&quot;:746}"/>
</p:tagLst>
</file>

<file path=ppt/tags/tag104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05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06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07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08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09.xml><?xml version="1.0" encoding="utf-8"?>
<p:tagLst xmlns:p="http://schemas.openxmlformats.org/presentationml/2006/main">
  <p:tag name="KSO_WM_DIAGRAM_VIRTUALLY_FRAME" val="{&quot;height&quot;:478.85,&quot;left&quot;:41.15,&quot;top&quot;:61.15,&quot;width&quot;:884.4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10.xml><?xml version="1.0" encoding="utf-8"?>
<p:tagLst xmlns:p="http://schemas.openxmlformats.org/presentationml/2006/main">
  <p:tag name="KSO_WM_DIAGRAM_VIRTUALLY_FRAME" val="{&quot;height&quot;:478.85,&quot;left&quot;:41.15,&quot;top&quot;:61.15,&quot;width&quot;:884.4}"/>
</p:tagLst>
</file>

<file path=ppt/tags/tag111.xml><?xml version="1.0" encoding="utf-8"?>
<p:tagLst xmlns:p="http://schemas.openxmlformats.org/presentationml/2006/main">
  <p:tag name="KSO_WM_DIAGRAM_VIRTUALLY_FRAME" val="{&quot;height&quot;:478.85,&quot;left&quot;:41.15,&quot;top&quot;:61.15,&quot;width&quot;:884.4}"/>
</p:tagLst>
</file>

<file path=ppt/tags/tag112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13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14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15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16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90_1*a*1"/>
  <p:tag name="KSO_WM_TEMPLATE_CATEGORY" val="custom"/>
  <p:tag name="KSO_WM_TEMPLATE_INDEX" val="20233290"/>
  <p:tag name="KSO_WM_UNIT_LAYERLEVEL" val="1"/>
  <p:tag name="KSO_WM_TAG_VERSION" val="3.0"/>
  <p:tag name="KSO_WM_BEAUTIFY_FLAG" val="#wm#"/>
  <p:tag name="KSO_WM_UNIT_PRESET_TEXT" val="单击添加文档标题"/>
</p:tagLst>
</file>

<file path=ppt/tags/tag118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19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0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1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2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3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4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5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6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7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8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29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30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1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2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3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4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5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6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7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8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39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41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42.xml><?xml version="1.0" encoding="utf-8"?>
<p:tagLst xmlns:p="http://schemas.openxmlformats.org/presentationml/2006/main">
  <p:tag name="KSO_WM_DIAGRAM_VIRTUALLY_FRAME" val="{&quot;height&quot;:478.85,&quot;left&quot;:41.15,&quot;top&quot;:61.15,&quot;width&quot;:805.4500000000002}"/>
</p:tagLst>
</file>

<file path=ppt/tags/tag143.xml><?xml version="1.0" encoding="utf-8"?>
<p:tagLst xmlns:p="http://schemas.openxmlformats.org/presentationml/2006/main">
  <p:tag name="KSO_WM_TEMPLATE_CATEGORY" val="custom"/>
  <p:tag name="KSO_WM_TEMPLATE_INDEX" val="20185043"/>
  <p:tag name="KSO_WM_TAG_VERSION" val="1.0"/>
  <p:tag name="KSO_WM_BEAUTIFY_FLAG" val="#wm#"/>
  <p:tag name="KSO_WM_UNIT_TYPE" val="a"/>
  <p:tag name="KSO_WM_UNIT_INDEX" val="1"/>
  <p:tag name="KSO_WM_UNIT_LAYERLEVEL" val="1"/>
  <p:tag name="KSO_WM_UNIT_VALUE" val="5"/>
  <p:tag name="KSO_WM_UNIT_ISCONTENTSTITLE" val="0"/>
  <p:tag name="KSO_WM_UNIT_HIGHLIGHT" val="0"/>
  <p:tag name="KSO_WM_UNIT_COMPATIBLE" val="0"/>
  <p:tag name="KSO_WM_UNIT_ID" val="custom20185043_24*a*1"/>
  <p:tag name="KSO_WM_UNIT_PRESET_TEXT" val="谢谢观看"/>
  <p:tag name="KSO_WM_UNIT_NOCLEAR" val="1"/>
  <p:tag name="KSO_WM_UNIT_DIAGRAM_ISNUMVISUAL" val="0"/>
  <p:tag name="KSO_WM_UNIT_DIAGRAM_ISREFERUNIT" val="0"/>
  <p:tag name="KSO_WM_UNIT_ISNUMDGMTITLE" val="0"/>
</p:tagLst>
</file>

<file path=ppt/tags/tag144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</p:tagLst>
</file>

<file path=ppt/tags/tag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329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329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290"/>
  <p:tag name="KSO_WM_TEMPLATE_THUMBS_INDEX" val="1、9"/>
  <p:tag name="KSO_WM_SPECIAL_SOURCE" val="bdnull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90_1*a*1"/>
  <p:tag name="KSO_WM_TEMPLATE_CATEGORY" val="custom"/>
  <p:tag name="KSO_WM_TEMPLATE_INDEX" val="20233290"/>
  <p:tag name="KSO_WM_UNIT_LAYERLEVEL" val="1"/>
  <p:tag name="KSO_WM_TAG_VERSION" val="3.0"/>
  <p:tag name="KSO_WM_BEAUTIFY_FLAG" val="#wm#"/>
  <p:tag name="KSO_WM_UNIT_PRESET_TEXT" val="单击添加文档标题"/>
</p:tagLst>
</file>

<file path=ppt/tags/tag87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90_1*a*1"/>
  <p:tag name="KSO_WM_TEMPLATE_CATEGORY" val="custom"/>
  <p:tag name="KSO_WM_TEMPLATE_INDEX" val="20233290"/>
  <p:tag name="KSO_WM_UNIT_LAYERLEVEL" val="1"/>
  <p:tag name="KSO_WM_TAG_VERSION" val="3.0"/>
  <p:tag name="KSO_WM_BEAUTIFY_FLAG" val="#wm#"/>
  <p:tag name="KSO_WM_UNIT_PRESET_TEXT" val="单击添加文档标题"/>
</p:tagLst>
</file>

<file path=ppt/tags/tag89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1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2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3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4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5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6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7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8.xml><?xml version="1.0" encoding="utf-8"?>
<p:tagLst xmlns:p="http://schemas.openxmlformats.org/presentationml/2006/main">
  <p:tag name="KSO_WM_SLIDE_ID" val="custom2023329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290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PECIAL_SOURCE" val="bdnull"/>
  <p:tag name="KSO_WM_SLIDE_THEME_ID" val="3321166"/>
  <p:tag name="KSO_WM_SLIDE_THEME_NAME" val="黄色棱形简约风主题"/>
</p:tagLst>
</file>

<file path=ppt/tags/tag99.xml><?xml version="1.0" encoding="utf-8"?>
<p:tagLst xmlns:p="http://schemas.openxmlformats.org/presentationml/2006/main">
  <p:tag name="KSO_WM_DIAGRAM_VIRTUALLY_FRAME" val="{&quot;height&quot;:478.85,&quot;left&quot;:41.15,&quot;top&quot;:61.15,&quot;width&quot;:746}"/>
</p:tagLst>
</file>

<file path=ppt/theme/theme1.xml><?xml version="1.0" encoding="utf-8"?>
<a:theme xmlns:a="http://schemas.openxmlformats.org/drawingml/2006/main" name="Office 主题​​">
  <a:themeElements>
    <a:clrScheme name="自定义 98">
      <a:dk1>
        <a:srgbClr val="000000"/>
      </a:dk1>
      <a:lt1>
        <a:srgbClr val="FFFFFF"/>
      </a:lt1>
      <a:dk2>
        <a:srgbClr val="3C2400"/>
      </a:dk2>
      <a:lt2>
        <a:srgbClr val="FFFFFF"/>
      </a:lt2>
      <a:accent1>
        <a:srgbClr val="FEBA32"/>
      </a:accent1>
      <a:accent2>
        <a:srgbClr val="EE822F"/>
      </a:accent2>
      <a:accent3>
        <a:srgbClr val="E9CA25"/>
      </a:accent3>
      <a:accent4>
        <a:srgbClr val="FE5732"/>
      </a:accent4>
      <a:accent5>
        <a:srgbClr val="FFA114"/>
      </a:accent5>
      <a:accent6>
        <a:srgbClr val="ED4E4E"/>
      </a:accent6>
      <a:hlink>
        <a:srgbClr val="658BD5"/>
      </a:hlink>
      <a:folHlink>
        <a:srgbClr val="A16AA5"/>
      </a:folHlink>
    </a:clrScheme>
    <a:fontScheme name="自定义 40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2098</Words>
  <Application>WPS 演示</Application>
  <PresentationFormat>宽屏</PresentationFormat>
  <Paragraphs>156</Paragraphs>
  <Slides>40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40</vt:i4>
      </vt:variant>
    </vt:vector>
  </HeadingPairs>
  <TitlesOfParts>
    <vt:vector size="62" baseType="lpstr">
      <vt:lpstr>Arial</vt:lpstr>
      <vt:lpstr>宋体</vt:lpstr>
      <vt:lpstr>Wingdings</vt:lpstr>
      <vt:lpstr>Times New Roman</vt:lpstr>
      <vt:lpstr>仿宋</vt:lpstr>
      <vt:lpstr>方正仿宋_GBK</vt:lpstr>
      <vt:lpstr>方正书宋_GBK</vt:lpstr>
      <vt:lpstr>黑体</vt:lpstr>
      <vt:lpstr>方正黑体_GBK</vt:lpstr>
      <vt:lpstr>MiSans Demibold</vt:lpstr>
      <vt:lpstr>汉仪仿宋S</vt:lpstr>
      <vt:lpstr>微软雅黑</vt:lpstr>
      <vt:lpstr>微软雅黑</vt:lpstr>
      <vt:lpstr>宋体</vt:lpstr>
      <vt:lpstr>Arial Unicode MS</vt:lpstr>
      <vt:lpstr>Calibri</vt:lpstr>
      <vt:lpstr>DejaVu Sans</vt:lpstr>
      <vt:lpstr>Office 主题​​</vt:lpstr>
      <vt:lpstr>Photoshop.Image.25</vt:lpstr>
      <vt:lpstr>Photoshop.Image.25</vt:lpstr>
      <vt:lpstr>Photoshop.Image.25</vt:lpstr>
      <vt:lpstr>Photoshop.Image.25</vt:lpstr>
      <vt:lpstr>教育入学“一件事”在线申报 操作指南</vt:lpstr>
      <vt:lpstr>手机端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电脑端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inspur</cp:lastModifiedBy>
  <cp:revision>53</cp:revision>
  <dcterms:created xsi:type="dcterms:W3CDTF">2024-08-02T01:20:30Z</dcterms:created>
  <dcterms:modified xsi:type="dcterms:W3CDTF">2024-08-02T01:20:30Z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2052-11.8.2.9831</vt:lpwstr>
  </property>
</Properties>
</file>